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086" r:id="rId2"/>
    <p:sldId id="2097" r:id="rId3"/>
    <p:sldId id="2099" r:id="rId4"/>
    <p:sldId id="2100" r:id="rId5"/>
    <p:sldId id="210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191.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Pawlpi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Church’s One Foundation 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Eph. 5:23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Samuel John Stone, 1839-1900</a:t>
            </a:r>
          </a:p>
          <a:p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Eb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16321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Pawlpite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ah, 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Pawlpi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bawlzo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si’n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lei a,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99185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824103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teelkhia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bangsak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suaksuk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Amah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hi;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min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phat hi;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lam-etna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Phatna’ng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hahkat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17067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Pawlpite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simmawh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a,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Nakpi’n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bawlsia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hi;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nawtgawp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a,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Pawlpi’n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Suangpi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midikte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sawt ding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ci;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268341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826389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Haksatna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bawlsiatna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nakpi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gualzo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nuamsa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hi;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ginat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khawmpih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03652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232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191. Pawlpi In Bul Khat Nei Hi 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4</cp:revision>
  <dcterms:created xsi:type="dcterms:W3CDTF">2018-12-14T14:08:08Z</dcterms:created>
  <dcterms:modified xsi:type="dcterms:W3CDTF">2018-12-15T10:20:49Z</dcterms:modified>
</cp:coreProperties>
</file>